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64" r:id="rId6"/>
    <p:sldId id="259" r:id="rId7"/>
    <p:sldId id="260" r:id="rId8"/>
    <p:sldId id="261" r:id="rId9"/>
    <p:sldId id="26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A6751-58CB-49AE-84C8-5F046C187F04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78864-F94C-489A-B162-DF8BF219B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55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Wheelwrights made and repaired wooden</a:t>
            </a:r>
            <a:r>
              <a:rPr lang="en-US" baseline="0" dirty="0" smtClean="0"/>
              <a:t> </a:t>
            </a:r>
            <a:r>
              <a:rPr lang="en-US" dirty="0" smtClean="0"/>
              <a:t>wheels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78864-F94C-489A-B162-DF8BF219B6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7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Coopers</a:t>
            </a:r>
            <a:r>
              <a:rPr lang="en-US" baseline="0" dirty="0" smtClean="0"/>
              <a:t> made barrels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78864-F94C-489A-B162-DF8BF219B6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8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Blacksmiths made items out of iron</a:t>
            </a:r>
            <a:r>
              <a:rPr lang="en-US" baseline="0" dirty="0" smtClean="0"/>
              <a:t> or steel for use in the home or as tools.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78864-F94C-489A-B162-DF8BF219B6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626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Silversmiths made items out of silver, gold, copper, and brass.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78864-F94C-489A-B162-DF8BF219B6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8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Cobblers make and repair</a:t>
            </a:r>
            <a:r>
              <a:rPr lang="en-US" baseline="0" dirty="0" smtClean="0"/>
              <a:t> shoes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78864-F94C-489A-B162-DF8BF219B6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40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Milliners</a:t>
            </a:r>
            <a:r>
              <a:rPr lang="en-US" baseline="0" dirty="0" smtClean="0"/>
              <a:t> made clothing (mostly for women). Milliner is also a term associated with hat-makers.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78864-F94C-489A-B162-DF8BF219B6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4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1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1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3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1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0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3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2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0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8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4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041E4-F060-42AA-A5D9-14EA0C09E8C3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893E6-DED4-4626-A9ED-6F9F9EF49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6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uenetexas.com/images/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8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Artisans in 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Colonial America</a:t>
            </a:r>
            <a:endParaRPr lang="en-U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7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304800"/>
            <a:ext cx="8280400" cy="621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3160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Candle Maker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138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7.i.pbase.com/u44/sentforth/upload/28436627.ed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4564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76200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Wheelwright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20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762000"/>
            <a:ext cx="8686800" cy="578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762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75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711"/>
            <a:ext cx="4419599" cy="685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762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Blacksmith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24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76200"/>
            <a:ext cx="4267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Items made by a Blacksmith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3" name="Picture 7" descr="Antique-Blacksmith-Hand-Forged-Axe-HORN-Hatchet-Iron-Lumber-Tool-A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81500" y="3438525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48233"/>
            <a:ext cx="5257800" cy="381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Horseshoe symbol of good luck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557" y="21772"/>
            <a:ext cx="580203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7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0"/>
            <a:ext cx="47707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762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Silversmith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014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305800" cy="591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810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Cobbler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55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76200"/>
            <a:ext cx="5181835" cy="670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7620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Milliner/</a:t>
            </a: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Tailor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17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edia-cache-ec0.pinimg.com/736x/71/96/ce/7196ced565cef1f37b657bd59d4aba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-337457"/>
            <a:ext cx="4756531" cy="765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762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Hatter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146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86</Words>
  <Application>Microsoft Office PowerPoint</Application>
  <PresentationFormat>On-screen Show (4:3)</PresentationFormat>
  <Paragraphs>23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Artisans in  Colonial America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Artisans in  Colonial America</dc:title>
  <dc:creator>Elizabeth Kennedy</dc:creator>
  <cp:lastModifiedBy>Elizabeth Kennedy</cp:lastModifiedBy>
  <cp:revision>10</cp:revision>
  <dcterms:created xsi:type="dcterms:W3CDTF">2014-10-10T17:57:24Z</dcterms:created>
  <dcterms:modified xsi:type="dcterms:W3CDTF">2014-10-10T18:58:56Z</dcterms:modified>
</cp:coreProperties>
</file>